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FD870F-2EDE-D648-913B-D079C1453BFE}" type="datetimeFigureOut">
              <a:rPr lang="en-US" smtClean="0"/>
              <a:pPr/>
              <a:t>9/21/2010</a:t>
            </a:fld>
            <a:endParaRPr lang="es-ES_tradn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B75BB-BA9A-D64C-9628-A9C65158C00A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En 1486- los reyes </a:t>
            </a:r>
            <a:r>
              <a:rPr lang="en-US" dirty="0" smtClean="0"/>
              <a:t>católicos</a:t>
            </a:r>
            <a:r>
              <a:rPr lang="es-ES_tradnl" baseline="0" dirty="0" smtClean="0"/>
              <a:t> interesaba en lel viaje oeste de </a:t>
            </a:r>
            <a:r>
              <a:rPr lang="es-ES_tradnl" baseline="0" dirty="0" err="1" smtClean="0"/>
              <a:t>cristobal</a:t>
            </a:r>
            <a:r>
              <a:rPr lang="es-ES_tradnl" baseline="0" dirty="0" smtClean="0"/>
              <a:t> colon</a:t>
            </a:r>
          </a:p>
          <a:p>
            <a:r>
              <a:rPr lang="es-ES_tradnl" baseline="0" dirty="0" smtClean="0"/>
              <a:t>Tenia que presentarlos con un documento que representa sus ideas</a:t>
            </a:r>
          </a:p>
          <a:p>
            <a:r>
              <a:rPr lang="es-ES_tradnl" baseline="0" dirty="0" smtClean="0"/>
              <a:t>Dos partes</a:t>
            </a:r>
          </a:p>
          <a:p>
            <a:r>
              <a:rPr lang="es-ES_tradnl" baseline="0" dirty="0" smtClean="0"/>
              <a:t>un mensaje y los condiciones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2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Santa </a:t>
            </a:r>
            <a:r>
              <a:rPr lang="es-ES_tradnl" dirty="0" err="1" smtClean="0"/>
              <a:t>maria</a:t>
            </a:r>
            <a:r>
              <a:rPr lang="es-ES_tradnl" dirty="0" smtClean="0"/>
              <a:t>(</a:t>
            </a:r>
            <a:r>
              <a:rPr lang="es-ES_tradnl" baseline="0" dirty="0" smtClean="0"/>
              <a:t> de </a:t>
            </a:r>
            <a:r>
              <a:rPr lang="es-ES_tradnl" baseline="0" dirty="0" err="1" smtClean="0"/>
              <a:t>colombus</a:t>
            </a:r>
            <a:r>
              <a:rPr lang="es-ES_tradnl" baseline="0" dirty="0" smtClean="0"/>
              <a:t>)</a:t>
            </a:r>
          </a:p>
          <a:p>
            <a:r>
              <a:rPr lang="es-ES_tradnl" baseline="0" dirty="0" err="1" smtClean="0"/>
              <a:t>Tenian</a:t>
            </a:r>
            <a:r>
              <a:rPr lang="es-ES_tradnl" baseline="0" dirty="0" smtClean="0"/>
              <a:t> problemas con la santa </a:t>
            </a:r>
            <a:r>
              <a:rPr lang="es-ES_tradnl" baseline="0" dirty="0" err="1" smtClean="0"/>
              <a:t>maria</a:t>
            </a:r>
            <a:r>
              <a:rPr lang="es-ES_tradnl" baseline="0" dirty="0" smtClean="0"/>
              <a:t> y </a:t>
            </a:r>
            <a:r>
              <a:rPr lang="en-US" baseline="0" dirty="0" err="1" smtClean="0"/>
              <a:t>tuvieron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parar</a:t>
            </a:r>
            <a:r>
              <a:rPr lang="en-US" baseline="0" dirty="0" smtClean="0"/>
              <a:t> en </a:t>
            </a:r>
            <a:r>
              <a:rPr lang="en-US" baseline="0" dirty="0" err="1" smtClean="0"/>
              <a:t>las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islas</a:t>
            </a:r>
            <a:r>
              <a:rPr lang="en-US" baseline="0" dirty="0" smtClean="0"/>
              <a:t> Canarias </a:t>
            </a:r>
            <a:r>
              <a:rPr lang="en-US" baseline="0" dirty="0" err="1" smtClean="0"/>
              <a:t>hasta</a:t>
            </a:r>
            <a:r>
              <a:rPr lang="en-US" baseline="0" dirty="0" smtClean="0"/>
              <a:t> el </a:t>
            </a:r>
            <a:r>
              <a:rPr lang="en-US" baseline="0" dirty="0" err="1" smtClean="0"/>
              <a:t>seis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septiembre</a:t>
            </a:r>
            <a:endParaRPr lang="en-US" baseline="0" dirty="0" smtClean="0"/>
          </a:p>
          <a:p>
            <a:r>
              <a:rPr lang="es-ES_tradnl" dirty="0" smtClean="0"/>
              <a:t>La </a:t>
            </a:r>
            <a:r>
              <a:rPr lang="es-ES_tradnl" dirty="0" err="1" smtClean="0"/>
              <a:t>brujula</a:t>
            </a:r>
            <a:r>
              <a:rPr lang="es-ES_tradnl" baseline="0" dirty="0" smtClean="0"/>
              <a:t> fue el </a:t>
            </a:r>
            <a:r>
              <a:rPr lang="es-ES_tradnl" baseline="0" dirty="0" err="1" smtClean="0"/>
              <a:t>unico</a:t>
            </a:r>
            <a:r>
              <a:rPr lang="es-ES_tradnl" baseline="0" dirty="0" smtClean="0"/>
              <a:t> instrumento que colon tenia</a:t>
            </a:r>
          </a:p>
          <a:p>
            <a:r>
              <a:rPr lang="es-ES_tradnl" baseline="0" dirty="0" smtClean="0"/>
              <a:t>Cipango-India</a:t>
            </a:r>
          </a:p>
          <a:p>
            <a:r>
              <a:rPr lang="es-ES_tradnl" baseline="0" dirty="0" smtClean="0"/>
              <a:t>Hoy es isla de </a:t>
            </a:r>
            <a:r>
              <a:rPr lang="es-ES_tradnl" baseline="0" dirty="0" err="1" smtClean="0"/>
              <a:t>watting</a:t>
            </a:r>
            <a:r>
              <a:rPr lang="es-ES_tradnl" baseline="0" dirty="0" smtClean="0"/>
              <a:t> en los </a:t>
            </a:r>
            <a:r>
              <a:rPr lang="es-ES_tradnl" baseline="0" dirty="0" err="1" smtClean="0"/>
              <a:t>bahama</a:t>
            </a:r>
            <a:r>
              <a:rPr lang="es-ES_tradnl" baseline="0" dirty="0" smtClean="0"/>
              <a:t>/ llamo el isla el san salvador</a:t>
            </a:r>
          </a:p>
          <a:p>
            <a:r>
              <a:rPr lang="es-ES_tradnl" baseline="0" dirty="0" smtClean="0"/>
              <a:t>Hoy cuba y </a:t>
            </a:r>
            <a:r>
              <a:rPr lang="es-ES_tradnl" baseline="0" dirty="0" err="1" smtClean="0"/>
              <a:t>haiti</a:t>
            </a:r>
            <a:r>
              <a:rPr lang="es-ES_tradnl" baseline="0" dirty="0" smtClean="0"/>
              <a:t> y el republica dominica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4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Colon</a:t>
            </a:r>
            <a:r>
              <a:rPr lang="es-ES_tradnl" baseline="0" dirty="0" smtClean="0"/>
              <a:t> creía que ellos estaban en las indias orientales y llamo sus habitantes “indios”</a:t>
            </a:r>
          </a:p>
          <a:p>
            <a:r>
              <a:rPr lang="es-ES_tradnl" baseline="0" dirty="0" smtClean="0"/>
              <a:t>El primer asentamiento español en America</a:t>
            </a:r>
          </a:p>
          <a:p>
            <a:r>
              <a:rPr lang="es-ES_tradnl" baseline="0" dirty="0" smtClean="0"/>
              <a:t>40 voluntarios vivían en el fuerte y no regresaron a España con colon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5</a:t>
            </a:fld>
            <a:endParaRPr lang="es-ES_tradn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baseline="0" dirty="0" smtClean="0"/>
              <a:t>Solo una isla, Puerto Rico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baseline="0" dirty="0" smtClean="0"/>
              <a:t>Los nativos se revoltaba de los españoles y </a:t>
            </a:r>
            <a:r>
              <a:rPr lang="en-US" dirty="0" smtClean="0"/>
              <a:t>El Fuertes </a:t>
            </a:r>
            <a:r>
              <a:rPr lang="en-US" dirty="0" err="1" smtClean="0"/>
              <a:t>habia</a:t>
            </a:r>
            <a:r>
              <a:rPr lang="en-US" dirty="0" smtClean="0"/>
              <a:t> </a:t>
            </a:r>
            <a:r>
              <a:rPr lang="en-US" dirty="0" err="1" smtClean="0"/>
              <a:t>destruido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 los hombres </a:t>
            </a:r>
            <a:r>
              <a:rPr lang="en-US" dirty="0" err="1" smtClean="0"/>
              <a:t>fueron</a:t>
            </a:r>
            <a:r>
              <a:rPr lang="en-US" dirty="0" smtClean="0"/>
              <a:t> </a:t>
            </a:r>
            <a:r>
              <a:rPr lang="en-US" dirty="0" err="1" smtClean="0"/>
              <a:t>muertos</a:t>
            </a:r>
            <a:endParaRPr lang="es-ES_tradnl" baseline="0" dirty="0" smtClean="0"/>
          </a:p>
          <a:p>
            <a:r>
              <a:rPr lang="es-ES_tradnl" baseline="0" dirty="0" smtClean="0"/>
              <a:t>Por la reina de </a:t>
            </a:r>
            <a:r>
              <a:rPr lang="es-ES_tradnl" baseline="0" dirty="0" err="1" smtClean="0"/>
              <a:t>Espana</a:t>
            </a:r>
            <a:endParaRPr lang="es-ES_tradnl" baseline="0" dirty="0" smtClean="0"/>
          </a:p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6</a:t>
            </a:fld>
            <a:endParaRPr lang="es-ES_tradn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Para ayuda,</a:t>
            </a:r>
            <a:r>
              <a:rPr lang="es-ES_tradnl" baseline="0" dirty="0" smtClean="0"/>
              <a:t> colon mando una carta de los reyes </a:t>
            </a:r>
          </a:p>
          <a:p>
            <a:r>
              <a:rPr lang="es-ES_tradnl" baseline="0" dirty="0" smtClean="0"/>
              <a:t>Los rayos guisan que Francisco de Bobadilla tener control y </a:t>
            </a:r>
            <a:r>
              <a:rPr lang="es-ES_tradnl" baseline="0" dirty="0" err="1" smtClean="0"/>
              <a:t>encarceleba</a:t>
            </a:r>
            <a:r>
              <a:rPr lang="es-ES_tradnl" baseline="0" dirty="0" smtClean="0"/>
              <a:t> los hermanos Colon</a:t>
            </a:r>
          </a:p>
          <a:p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7</a:t>
            </a:fld>
            <a:endParaRPr lang="es-ES_tradn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Se pescaban las perlas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8</a:t>
            </a:fld>
            <a:endParaRPr lang="es-ES_tradn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No tuve los poderes</a:t>
            </a:r>
            <a:r>
              <a:rPr lang="es-ES_tradnl" baseline="0" dirty="0" smtClean="0"/>
              <a:t> y privilegios de los otros viajes</a:t>
            </a:r>
          </a:p>
          <a:p>
            <a:r>
              <a:rPr lang="es-ES_tradnl" baseline="0" dirty="0" smtClean="0"/>
              <a:t>En 1506 se murió sin saber que había descubierto para los europeos el “nuevo mundo”</a:t>
            </a:r>
            <a:endParaRPr lang="es-ES_trad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B75BB-BA9A-D64C-9628-A9C65158C00A}" type="slidenum">
              <a:rPr lang="es-ES_tradnl" smtClean="0"/>
              <a:pPr/>
              <a:t>9</a:t>
            </a:fld>
            <a:endParaRPr lang="es-ES_tradn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CA6AD-16B5-9148-8545-385DD840B773}" type="datetimeFigureOut">
              <a:rPr lang="en-US" smtClean="0"/>
              <a:pPr/>
              <a:t>9/21/2010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97FA2-669B-1D48-A302-1D6CE66361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alplanetasedna.com.ar/colon.htm" TargetMode="External"/><Relationship Id="rId2" Type="http://schemas.openxmlformats.org/officeDocument/2006/relationships/hyperlink" Target="http://olmo.pntic.mec.es/jtac0001/historia/exploradores/colondos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lombiaaprende.edu.co/html/home/1592/article-88862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92475"/>
            <a:ext cx="7772400" cy="1470025"/>
          </a:xfrm>
        </p:spPr>
        <p:txBody>
          <a:bodyPr/>
          <a:lstStyle/>
          <a:p>
            <a:r>
              <a:rPr lang="es-ES_tradnl" dirty="0" smtClean="0"/>
              <a:t>Viajes</a:t>
            </a:r>
            <a:r>
              <a:rPr lang="en-US" dirty="0" smtClean="0"/>
              <a:t> De Colon</a:t>
            </a:r>
            <a:br>
              <a:rPr lang="en-US" dirty="0" smtClean="0"/>
            </a:br>
            <a:r>
              <a:rPr lang="en-US" dirty="0" smtClean="0"/>
              <a:t>1492-1504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62500"/>
            <a:ext cx="6400800" cy="1752600"/>
          </a:xfrm>
        </p:spPr>
        <p:txBody>
          <a:bodyPr/>
          <a:lstStyle/>
          <a:p>
            <a:r>
              <a:rPr lang="en-US" dirty="0" smtClean="0"/>
              <a:t>Elizabeth Rieke</a:t>
            </a:r>
            <a:endParaRPr lang="en-US" dirty="0"/>
          </a:p>
        </p:txBody>
      </p:sp>
      <p:pic>
        <p:nvPicPr>
          <p:cNvPr id="4" name="Picture 3" descr="mapaviaj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4299" y="549275"/>
            <a:ext cx="43180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Referencias</a:t>
            </a:r>
            <a:br>
              <a:rPr lang="es-ES_tradnl" dirty="0" smtClean="0"/>
            </a:b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2800" u="sng" dirty="0">
                <a:hlinkClick r:id="rId2"/>
              </a:rPr>
              <a:t>http://olmo.pntic.mec.es/jtac0001/historia/exploradores/colondos.htm</a:t>
            </a:r>
            <a:endParaRPr lang="en-US" sz="2800" dirty="0" smtClean="0"/>
          </a:p>
          <a:p>
            <a:pPr>
              <a:buNone/>
            </a:pPr>
            <a:r>
              <a:rPr lang="es-ES_tradnl" sz="2800" dirty="0">
                <a:hlinkClick r:id="rId3"/>
              </a:rPr>
              <a:t>	</a:t>
            </a:r>
            <a:r>
              <a:rPr lang="es-ES_tradnl" sz="2800" u="sng" dirty="0" smtClean="0">
                <a:hlinkClick r:id="rId3"/>
              </a:rPr>
              <a:t>http</a:t>
            </a:r>
            <a:r>
              <a:rPr lang="es-ES_tradnl" sz="2800" u="sng" dirty="0">
                <a:hlinkClick r:id="rId3"/>
              </a:rPr>
              <a:t>://www.portalplanetasedna.com.ar/colon.htm</a:t>
            </a:r>
            <a:endParaRPr lang="en-US" sz="2800" dirty="0" smtClean="0"/>
          </a:p>
          <a:p>
            <a:pPr>
              <a:buNone/>
            </a:pPr>
            <a:r>
              <a:rPr lang="es-ES_tradnl" sz="2800" u="sng" dirty="0" smtClean="0">
                <a:hlinkClick r:id="rId4"/>
              </a:rPr>
              <a:t>	http://www.colombiaaprende.edu.co/html/home/1592/article-88862.html</a:t>
            </a:r>
            <a:endParaRPr lang="en-US" sz="2800" dirty="0" smtClean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Las Capitulaciones De Santa Fe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s-ES_tradnl" dirty="0" smtClean="0"/>
              <a:t>Vuestras Altezas dan e otorgan a don Cristóbal Colón en alguna satisfacción de la que ha descubierto en las Mares océanos y del viaje que agora, con el ayuda de Dios ha de Fazer por ellas en servicio de Vuestras Altezas, son las que se siguen".</a:t>
            </a:r>
          </a:p>
          <a:p>
            <a:endParaRPr lang="es-ES_tradnl" dirty="0" smtClean="0"/>
          </a:p>
          <a:p>
            <a:pPr>
              <a:buNone/>
            </a:pPr>
            <a:r>
              <a:rPr lang="en-US" sz="1800" dirty="0" smtClean="0"/>
              <a:t>http://www.portalplanetasedna.com.ar/colon.htm</a:t>
            </a:r>
            <a:endParaRPr lang="es-ES_tradnl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Las Capitulaciones de Santa Fe(cont.)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s-ES_tradnl" sz="1800" dirty="0" smtClean="0"/>
              <a:t>1º) El oficio de almirante de la Mar Oceanía, vitalicio y hereditario, en todo lo que descubra o gane, y según el modelo del almirante mayor de Castilla.</a:t>
            </a:r>
          </a:p>
          <a:p>
            <a:r>
              <a:rPr lang="es-ES_tradnl" sz="1800" dirty="0" smtClean="0"/>
              <a:t>2º) Los oficios de virrey y gobernador en todo lo que él descubra o gane. No se habla de hereditariedad. Para cubrir los cargos en las Indias, puede proponer terna a los reyes para que estos escojan</a:t>
            </a:r>
          </a:p>
          <a:p>
            <a:r>
              <a:rPr lang="es-ES_tradnl" sz="1800" dirty="0" smtClean="0"/>
              <a:t>3º) La décima parte de todas las ganancias que se obtengan en su almirantazgo</a:t>
            </a:r>
          </a:p>
          <a:p>
            <a:r>
              <a:rPr lang="es-ES_tradnl" sz="1800" dirty="0" smtClean="0"/>
              <a:t>4º) Que todos los pleitos relacionados con las nuevas tierras los pueda resolver él o sus justicias. Este punto nunca se cumplió porque estaba condicionado a los precedentes castellanos</a:t>
            </a:r>
          </a:p>
          <a:p>
            <a:r>
              <a:rPr lang="es-ES_tradnl" sz="1800" dirty="0" smtClean="0"/>
              <a:t>5º) El derecho a participar con la octava parte de los gastos de cualquier armada, recibiendo a cambio la octava parte de los beneficios.</a:t>
            </a:r>
          </a:p>
          <a:p>
            <a:endParaRPr lang="es-ES_tradnl" sz="1800" dirty="0" smtClean="0"/>
          </a:p>
          <a:p>
            <a:endParaRPr lang="es-ES_tradnl" sz="1800" dirty="0" smtClean="0"/>
          </a:p>
          <a:p>
            <a:pPr>
              <a:buNone/>
            </a:pPr>
            <a:r>
              <a:rPr lang="en-US" sz="1800" dirty="0" smtClean="0"/>
              <a:t>http://www.portalplanetasedna.com.ar/colon.htm</a:t>
            </a:r>
            <a:endParaRPr lang="es-ES_tradn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Primer Viaje: Descubrimiento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3 de agosto 1492 se fueron del puerto de Palos de la Frontera</a:t>
            </a:r>
          </a:p>
          <a:p>
            <a:r>
              <a:rPr lang="es-ES_tradnl" dirty="0" smtClean="0"/>
              <a:t>Tres </a:t>
            </a:r>
            <a:r>
              <a:rPr lang="en-US" dirty="0" smtClean="0"/>
              <a:t>cábelas</a:t>
            </a:r>
            <a:r>
              <a:rPr lang="es-ES_tradnl" dirty="0" smtClean="0"/>
              <a:t>: La Santa </a:t>
            </a:r>
            <a:r>
              <a:rPr lang="en-US" dirty="0" smtClean="0"/>
              <a:t>Maria</a:t>
            </a:r>
            <a:r>
              <a:rPr lang="es-ES_tradnl" dirty="0" smtClean="0"/>
              <a:t>, La Pinta y La Nina</a:t>
            </a:r>
          </a:p>
          <a:p>
            <a:r>
              <a:rPr lang="es-ES_tradnl" dirty="0" smtClean="0"/>
              <a:t>Viajaban sur para evitar los vientos del oeste</a:t>
            </a:r>
          </a:p>
          <a:p>
            <a:r>
              <a:rPr lang="es-ES_tradnl" dirty="0" smtClean="0"/>
              <a:t>Su objeto era Cipango</a:t>
            </a:r>
          </a:p>
          <a:p>
            <a:r>
              <a:rPr lang="es-ES_tradnl" dirty="0" smtClean="0"/>
              <a:t>12 de octubre llegaron a isla de Guanani</a:t>
            </a:r>
          </a:p>
          <a:p>
            <a:r>
              <a:rPr lang="es-ES_tradnl" dirty="0" smtClean="0"/>
              <a:t>Se exploraba la tierra y descubrió un área llamo Juana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Primer Viaje (continuación)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Construyeron un fuerte con los restos de la Santa María que fueron destruido por un ruina</a:t>
            </a:r>
          </a:p>
          <a:p>
            <a:r>
              <a:rPr lang="es-ES_tradnl" dirty="0" smtClean="0"/>
              <a:t>Se llamo “Fuerte de Navidad”</a:t>
            </a:r>
          </a:p>
          <a:p>
            <a:r>
              <a:rPr lang="es-ES_tradnl" dirty="0" smtClean="0"/>
              <a:t>15 de enero 1493: Colon regreso a España con 6 aborígenes capturados, frutos exóticos como la pina, papagayos y algo de oro</a:t>
            </a:r>
          </a:p>
          <a:p>
            <a:r>
              <a:rPr lang="es-ES_tradnl" dirty="0" smtClean="0"/>
              <a:t>El éxito de este viaje daba Colon un otro viaje</a:t>
            </a:r>
          </a:p>
          <a:p>
            <a:pPr>
              <a:buNone/>
            </a:pP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El Segundo Viaje: </a:t>
            </a:r>
            <a:r>
              <a:rPr lang="en-US" dirty="0"/>
              <a:t>la búsqueda de los tesoros de la India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25 de septiembre 1493- empezó la segunda viaje </a:t>
            </a:r>
          </a:p>
          <a:p>
            <a:r>
              <a:rPr lang="es-ES_tradnl" dirty="0" smtClean="0"/>
              <a:t>17 carabelas</a:t>
            </a:r>
          </a:p>
          <a:p>
            <a:r>
              <a:rPr lang="es-ES_tradnl" dirty="0" smtClean="0"/>
              <a:t>No descrubieron los riquezas y especias</a:t>
            </a:r>
          </a:p>
          <a:p>
            <a:r>
              <a:rPr lang="es-ES_tradnl" dirty="0" smtClean="0"/>
              <a:t>No podía buscar las civilizaciones asiáticas</a:t>
            </a:r>
          </a:p>
          <a:p>
            <a:r>
              <a:rPr lang="es-ES_tradnl" dirty="0" smtClean="0"/>
              <a:t>Fundo la primera ciudad Isabela</a:t>
            </a:r>
          </a:p>
          <a:p>
            <a:r>
              <a:rPr lang="es-ES_tradnl" dirty="0" smtClean="0"/>
              <a:t>Regreso en agosto 1496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Tercer Viaje: El Paraíso Terrenal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Mayo de 1498</a:t>
            </a:r>
          </a:p>
          <a:p>
            <a:r>
              <a:rPr lang="es-ES_tradnl" dirty="0" smtClean="0"/>
              <a:t>8 carabelas</a:t>
            </a:r>
          </a:p>
          <a:p>
            <a:r>
              <a:rPr lang="es-ES_tradnl" dirty="0" smtClean="0"/>
              <a:t> El mayor descubrimiento de este viaje fue la boca del río Orinoco</a:t>
            </a:r>
          </a:p>
          <a:p>
            <a:r>
              <a:rPr lang="es-ES_tradnl" dirty="0" smtClean="0"/>
              <a:t> Colon </a:t>
            </a:r>
            <a:r>
              <a:rPr lang="es-ES_tradnl" dirty="0" err="1" smtClean="0"/>
              <a:t>describio</a:t>
            </a:r>
            <a:r>
              <a:rPr lang="es-ES_tradnl" dirty="0" smtClean="0"/>
              <a:t> las tierras como el paraíso terrenal descrito en la Biblia</a:t>
            </a:r>
          </a:p>
          <a:p>
            <a:r>
              <a:rPr lang="es-ES_tradnl" dirty="0" smtClean="0"/>
              <a:t>La mayoría de los españoles había rebelado de Colon y sus hermanos</a:t>
            </a:r>
          </a:p>
          <a:p>
            <a:pPr>
              <a:buNone/>
            </a:pPr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Tercer Viaje (continuación)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1500- Colon regresaba a España cargados de cadenas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El Final Viaje: Muerto Del Colon</a:t>
            </a:r>
            <a:endParaRPr lang="es-ES_trad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Colon quería un mas viaje para desarrollar Cingano</a:t>
            </a:r>
          </a:p>
          <a:p>
            <a:r>
              <a:rPr lang="es-ES_tradnl" dirty="0" smtClean="0"/>
              <a:t>Los Reyes le encargaron su viaje final </a:t>
            </a:r>
          </a:p>
          <a:p>
            <a:r>
              <a:rPr lang="es-ES_tradnl" dirty="0" smtClean="0"/>
              <a:t>1502-empezó su viaje final</a:t>
            </a:r>
          </a:p>
          <a:p>
            <a:r>
              <a:rPr lang="es-ES_tradnl" dirty="0" smtClean="0"/>
              <a:t> 12 de septiembre 1504 llegaron a Panamá Canal</a:t>
            </a:r>
          </a:p>
          <a:p>
            <a:r>
              <a:rPr lang="es-ES_tradnl" dirty="0" smtClean="0"/>
              <a:t>Fundaron un ciudad- Santa </a:t>
            </a:r>
            <a:r>
              <a:rPr lang="en-US" dirty="0" smtClean="0"/>
              <a:t>María</a:t>
            </a:r>
            <a:r>
              <a:rPr lang="es-ES_tradnl" dirty="0" smtClean="0"/>
              <a:t> de Belén</a:t>
            </a:r>
          </a:p>
          <a:p>
            <a:r>
              <a:rPr lang="es-ES_tradnl" dirty="0" smtClean="0"/>
              <a:t>Regreso sin cumplir sus objetivos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713</Words>
  <Application>Microsoft Office PowerPoint</Application>
  <PresentationFormat>On-screen Show (4:3)</PresentationFormat>
  <Paragraphs>81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Viajes De Colon 1492-1504 </vt:lpstr>
      <vt:lpstr>Las Capitulaciones De Santa Fe</vt:lpstr>
      <vt:lpstr>Las Capitulaciones de Santa Fe(cont.)</vt:lpstr>
      <vt:lpstr>El Primer Viaje: Descubrimiento</vt:lpstr>
      <vt:lpstr>El Primer Viaje (continuación)</vt:lpstr>
      <vt:lpstr>El Segundo Viaje: la búsqueda de los tesoros de la India</vt:lpstr>
      <vt:lpstr>El Tercer Viaje: El Paraíso Terrenal</vt:lpstr>
      <vt:lpstr>El Tercer Viaje (continuación)</vt:lpstr>
      <vt:lpstr>El Final Viaje: Muerto Del Colon</vt:lpstr>
      <vt:lpstr>Referencias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Viajes De Colon 1492-1504</dc:title>
  <dc:creator>Elizabeth Rieke</dc:creator>
  <cp:lastModifiedBy>Carlos Amaya</cp:lastModifiedBy>
  <cp:revision>13</cp:revision>
  <dcterms:created xsi:type="dcterms:W3CDTF">2010-09-16T04:30:35Z</dcterms:created>
  <dcterms:modified xsi:type="dcterms:W3CDTF">2010-09-21T13:48:24Z</dcterms:modified>
</cp:coreProperties>
</file>